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325" r:id="rId2"/>
    <p:sldId id="39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3ED"/>
    <a:srgbClr val="46554B"/>
    <a:srgbClr val="BD9D5C"/>
    <a:srgbClr val="F6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6B782B-5A95-A34B-BD13-981C944F19DC}" v="4" dt="2026-07-08T18:42:27.6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153"/>
    <p:restoredTop sz="95921"/>
  </p:normalViewPr>
  <p:slideViewPr>
    <p:cSldViewPr snapToGrid="0">
      <p:cViewPr varScale="1">
        <p:scale>
          <a:sx n="65" d="100"/>
          <a:sy n="65" d="100"/>
        </p:scale>
        <p:origin x="208" y="13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6E85B-4150-6044-8BFC-608762DE2050}" type="datetimeFigureOut">
              <a:rPr lang="en-US" smtClean="0"/>
              <a:t>7/8/26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4AC0C8-882F-4145-831A-39332FB9D89B}" type="slidenum">
              <a:rPr lang="en-US" smtClean="0"/>
              <a:t>‹#›</a:t>
            </a:fld>
            <a:endParaRPr lang="en-US"/>
          </a:p>
        </p:txBody>
      </p:sp>
    </p:spTree>
    <p:extLst>
      <p:ext uri="{BB962C8B-B14F-4D97-AF65-F5344CB8AC3E}">
        <p14:creationId xmlns:p14="http://schemas.microsoft.com/office/powerpoint/2010/main" val="1564313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-At this time, we want to give an overview of how MOScholars scholarships are supported.</a:t>
            </a:r>
          </a:p>
          <a:p>
            <a:r>
              <a:rPr lang="en-US"/>
              <a:t>-First of all, I know we have current supporters in the room who have chosen to redirect their taxes to support scholarships – thank you!  </a:t>
            </a:r>
          </a:p>
          <a:p>
            <a:r>
              <a:rPr lang="en-US"/>
              <a:t>-I do encourage everyone in the room to consider participating in the process in 2025.  Not only to actively support students at your school, but it will also give you firsthand experience on how easy the process is which will ultimately help you to share and gain support from your community.</a:t>
            </a:r>
          </a:p>
          <a:p>
            <a:r>
              <a:rPr lang="en-US"/>
              <a:t>-Again, this is just an overview of the process for you. We are here to educate you but we don’t expect you to be experts – that is our job and we welcome you to send people our way. </a:t>
            </a:r>
          </a:p>
          <a:p>
            <a:r>
              <a:rPr lang="en-US"/>
              <a:t>-So, how does it work?</a:t>
            </a:r>
          </a:p>
          <a:p>
            <a:r>
              <a:rPr lang="en-US"/>
              <a:t>-This is a REDIRECTION OF TAXES.  Supporter receives a $1 for $1 TAX CREDIT for their contribution to HTF.  HTF turns your contribution into scholarships.</a:t>
            </a:r>
          </a:p>
        </p:txBody>
      </p:sp>
      <p:sp>
        <p:nvSpPr>
          <p:cNvPr id="4" name="Slide Number Placeholder 3"/>
          <p:cNvSpPr>
            <a:spLocks noGrp="1"/>
          </p:cNvSpPr>
          <p:nvPr>
            <p:ph type="sldNum" sz="quarter" idx="5"/>
          </p:nvPr>
        </p:nvSpPr>
        <p:spPr/>
        <p:txBody>
          <a:bodyPr/>
          <a:lstStyle/>
          <a:p>
            <a:fld id="{864AC0C8-882F-4145-831A-39332FB9D89B}" type="slidenum">
              <a:rPr lang="en-US" smtClean="0"/>
              <a:t>1</a:t>
            </a:fld>
            <a:endParaRPr lang="en-US"/>
          </a:p>
        </p:txBody>
      </p:sp>
    </p:spTree>
    <p:extLst>
      <p:ext uri="{BB962C8B-B14F-4D97-AF65-F5344CB8AC3E}">
        <p14:creationId xmlns:p14="http://schemas.microsoft.com/office/powerpoint/2010/main" val="23109763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8362D-AAE2-8382-C986-CF595818EE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39722-2AB4-FFAD-DDAB-10A9C06C9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F6CC29-2958-DBF4-F886-C9CFD6F2F2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C745E0-A242-12B1-DFD5-86CD5D2618F4}"/>
              </a:ext>
            </a:extLst>
          </p:cNvPr>
          <p:cNvSpPr>
            <a:spLocks noGrp="1"/>
          </p:cNvSpPr>
          <p:nvPr>
            <p:ph type="sldNum" sz="quarter" idx="5"/>
          </p:nvPr>
        </p:nvSpPr>
        <p:spPr/>
        <p:txBody>
          <a:bodyPr/>
          <a:lstStyle/>
          <a:p>
            <a:fld id="{864AC0C8-882F-4145-831A-39332FB9D89B}" type="slidenum">
              <a:rPr lang="en-US" smtClean="0"/>
              <a:t>2</a:t>
            </a:fld>
            <a:endParaRPr lang="en-US"/>
          </a:p>
        </p:txBody>
      </p:sp>
    </p:spTree>
    <p:extLst>
      <p:ext uri="{BB962C8B-B14F-4D97-AF65-F5344CB8AC3E}">
        <p14:creationId xmlns:p14="http://schemas.microsoft.com/office/powerpoint/2010/main" val="2300106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DC58B-0705-3D62-1232-C4ED327918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21DC520-D036-4C45-7602-B872F66619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1FBFFA6-31BF-F53F-6219-9270498D26BE}"/>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5" name="Footer Placeholder 4">
            <a:extLst>
              <a:ext uri="{FF2B5EF4-FFF2-40B4-BE49-F238E27FC236}">
                <a16:creationId xmlns:a16="http://schemas.microsoft.com/office/drawing/2014/main" id="{6A68334D-4A36-5C1B-FEF5-F15E8916B3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1598CF-E9D4-C818-C6D8-49BCE5B8E12F}"/>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2109831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05430-895C-4581-242C-BE86B542238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9FD6021-2EFC-9B63-19C0-53E514F2A1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EC5115-460B-9B8C-A9E4-807DF236A4F0}"/>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5" name="Footer Placeholder 4">
            <a:extLst>
              <a:ext uri="{FF2B5EF4-FFF2-40B4-BE49-F238E27FC236}">
                <a16:creationId xmlns:a16="http://schemas.microsoft.com/office/drawing/2014/main" id="{2039B72A-4C01-F2AD-F5F2-B73E751201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9FB158-619B-3F1A-E45B-497AF0CD48DA}"/>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456851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031C7-9B23-F38B-4D01-C7E4FBB2E0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66FB6B6-A491-F7C1-286E-EBB0DFBF197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5FA52F-F996-6ED1-3AB9-A3BA9089B67D}"/>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5" name="Footer Placeholder 4">
            <a:extLst>
              <a:ext uri="{FF2B5EF4-FFF2-40B4-BE49-F238E27FC236}">
                <a16:creationId xmlns:a16="http://schemas.microsoft.com/office/drawing/2014/main" id="{0B98A775-5C84-69C5-CAFF-894B44B0E1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B86D2F-E4E8-1311-B997-E07DEE345EF2}"/>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1292316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E94AA-19AD-C2B7-BEF5-C8F55D4D61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CC3C716-058C-77D2-38F1-FBDC7B94875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83491C7-691F-6D07-8B0D-8C62B4A0C1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15657D0-D732-663E-7E07-109BEF51EC9D}"/>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6" name="Footer Placeholder 5">
            <a:extLst>
              <a:ext uri="{FF2B5EF4-FFF2-40B4-BE49-F238E27FC236}">
                <a16:creationId xmlns:a16="http://schemas.microsoft.com/office/drawing/2014/main" id="{8493966C-36C8-B0F8-7EDD-CCEF08A9F2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34AB70-614E-BF36-8CED-F81B266E09F5}"/>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324835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940BE-7DC1-3B17-2DFD-7889B764C5F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8C6FD58-AD0E-4123-AA1F-2A6A1B111E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348A93-7181-0A13-836F-57864713AA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72C7F2-1640-397D-DD91-6E976D16A0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80AF36-D8BD-CE7A-A94B-8E875F2512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9CAB5E-A138-860B-18B0-7C8CA4630BF4}"/>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8" name="Footer Placeholder 7">
            <a:extLst>
              <a:ext uri="{FF2B5EF4-FFF2-40B4-BE49-F238E27FC236}">
                <a16:creationId xmlns:a16="http://schemas.microsoft.com/office/drawing/2014/main" id="{90736F34-1CF5-6B47-3B9B-40FFFE58AB8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DC980D-1452-A177-7D77-E5BE1CB42E3C}"/>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1900563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77BBB-7D5A-0705-876E-AB1F27107C0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2D1B7CC-AF99-F058-FF30-CC26D5A114ED}"/>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4" name="Footer Placeholder 3">
            <a:extLst>
              <a:ext uri="{FF2B5EF4-FFF2-40B4-BE49-F238E27FC236}">
                <a16:creationId xmlns:a16="http://schemas.microsoft.com/office/drawing/2014/main" id="{CA2A6F0D-1E1D-095B-505A-425FC2B2387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365C13C-A35D-3876-E255-D5F4317A3893}"/>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2754251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AD624-C137-C9A1-158B-E1D1235E95E6}"/>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3" name="Footer Placeholder 2">
            <a:extLst>
              <a:ext uri="{FF2B5EF4-FFF2-40B4-BE49-F238E27FC236}">
                <a16:creationId xmlns:a16="http://schemas.microsoft.com/office/drawing/2014/main" id="{8EEF099E-DCBA-8F39-7AFB-4802050B9C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D93F5E-3486-8860-CFF0-9FF88FFC8D90}"/>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2154738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E4E34-B0D4-0B20-4269-58F145FA45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4560DC-AE7F-A90C-A374-EAB5BA4FC6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E6DC2D-A247-91DC-DEFC-F222529BC6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12F24D-F698-57B9-DAF2-B2606CE216C0}"/>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6" name="Footer Placeholder 5">
            <a:extLst>
              <a:ext uri="{FF2B5EF4-FFF2-40B4-BE49-F238E27FC236}">
                <a16:creationId xmlns:a16="http://schemas.microsoft.com/office/drawing/2014/main" id="{A53D88B4-DC3D-D977-2EA4-D420CED7D3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EC15D7-EAEB-B8BF-518F-6E2309DC176F}"/>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3378558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792A7-E393-276F-32FA-D871DDD40E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A36F1E5-3DAF-EDCC-ED25-80716B18A3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CA126FE-100A-621A-0BE1-8DED421156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5C602F-C634-B38A-1F33-3F2DC2ECE069}"/>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6" name="Footer Placeholder 5">
            <a:extLst>
              <a:ext uri="{FF2B5EF4-FFF2-40B4-BE49-F238E27FC236}">
                <a16:creationId xmlns:a16="http://schemas.microsoft.com/office/drawing/2014/main" id="{24E7EB19-7459-C0AD-AA2B-D41C0D18CD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7704D8-12FF-A5E2-B4C7-AE9AEEC1F12F}"/>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3227582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8266B-FF3F-B9B0-B560-C74DDF73C44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3B6EC60-4FCE-4AC2-E2A0-C588A8E1931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974296-A76E-DEB3-CF14-7B1985AA6F31}"/>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5" name="Footer Placeholder 4">
            <a:extLst>
              <a:ext uri="{FF2B5EF4-FFF2-40B4-BE49-F238E27FC236}">
                <a16:creationId xmlns:a16="http://schemas.microsoft.com/office/drawing/2014/main" id="{390CFC29-1DBD-2A14-1570-D5C281EB3C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4EF385-FAA0-A05D-731D-FCE76A597997}"/>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347869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36AEB1-6475-892C-946D-4FB14BEEC28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09DF946-530C-DF52-0F39-3160668D10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7D5F30-EBFA-723F-4721-2F90C0E40CD6}"/>
              </a:ext>
            </a:extLst>
          </p:cNvPr>
          <p:cNvSpPr>
            <a:spLocks noGrp="1"/>
          </p:cNvSpPr>
          <p:nvPr>
            <p:ph type="dt" sz="half" idx="10"/>
          </p:nvPr>
        </p:nvSpPr>
        <p:spPr/>
        <p:txBody>
          <a:bodyPr/>
          <a:lstStyle/>
          <a:p>
            <a:fld id="{D5E275F5-1DFC-C444-8C63-14BDA22BDFA6}" type="datetimeFigureOut">
              <a:rPr lang="en-US" smtClean="0"/>
              <a:t>7/8/26</a:t>
            </a:fld>
            <a:endParaRPr lang="en-US"/>
          </a:p>
        </p:txBody>
      </p:sp>
      <p:sp>
        <p:nvSpPr>
          <p:cNvPr id="5" name="Footer Placeholder 4">
            <a:extLst>
              <a:ext uri="{FF2B5EF4-FFF2-40B4-BE49-F238E27FC236}">
                <a16:creationId xmlns:a16="http://schemas.microsoft.com/office/drawing/2014/main" id="{67F8A9E3-A9D8-E87C-23CE-8409719DBC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D66921-4AD0-E5FC-5878-F0F214C8D052}"/>
              </a:ext>
            </a:extLst>
          </p:cNvPr>
          <p:cNvSpPr>
            <a:spLocks noGrp="1"/>
          </p:cNvSpPr>
          <p:nvPr>
            <p:ph type="sldNum" sz="quarter" idx="12"/>
          </p:nvPr>
        </p:nvSpPr>
        <p:spPr/>
        <p:txBody>
          <a:bodyPr/>
          <a:lstStyle/>
          <a:p>
            <a:fld id="{DCB824BB-2C04-B046-9D07-B916D781DCBF}" type="slidenum">
              <a:rPr lang="en-US" smtClean="0"/>
              <a:t>‹#›</a:t>
            </a:fld>
            <a:endParaRPr lang="en-US"/>
          </a:p>
        </p:txBody>
      </p:sp>
    </p:spTree>
    <p:extLst>
      <p:ext uri="{BB962C8B-B14F-4D97-AF65-F5344CB8AC3E}">
        <p14:creationId xmlns:p14="http://schemas.microsoft.com/office/powerpoint/2010/main" val="1271465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8CE97B-212E-DAEE-0E52-AC496622B3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0ACD02B-CD33-9495-5242-B061B61F13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313A94-8983-4B7B-6237-58930162ED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5E275F5-1DFC-C444-8C63-14BDA22BDFA6}" type="datetimeFigureOut">
              <a:rPr lang="en-US" smtClean="0"/>
              <a:t>7/8/26</a:t>
            </a:fld>
            <a:endParaRPr lang="en-US"/>
          </a:p>
        </p:txBody>
      </p:sp>
      <p:sp>
        <p:nvSpPr>
          <p:cNvPr id="5" name="Footer Placeholder 4">
            <a:extLst>
              <a:ext uri="{FF2B5EF4-FFF2-40B4-BE49-F238E27FC236}">
                <a16:creationId xmlns:a16="http://schemas.microsoft.com/office/drawing/2014/main" id="{A1ADD000-4DD3-035F-81DA-38A16864BE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6A3C0FE-BCDE-AFE3-D18D-090F9A8D3C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CB824BB-2C04-B046-9D07-B916D781DCBF}" type="slidenum">
              <a:rPr lang="en-US" smtClean="0"/>
              <a:t>‹#›</a:t>
            </a:fld>
            <a:endParaRPr lang="en-US"/>
          </a:p>
        </p:txBody>
      </p:sp>
    </p:spTree>
    <p:extLst>
      <p:ext uri="{BB962C8B-B14F-4D97-AF65-F5344CB8AC3E}">
        <p14:creationId xmlns:p14="http://schemas.microsoft.com/office/powerpoint/2010/main" val="3438632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5.emf"/><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F3ED"/>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89CF65-CC4E-12FE-694E-69D5A9697BB4}"/>
              </a:ext>
            </a:extLst>
          </p:cNvPr>
          <p:cNvPicPr>
            <a:picLocks noChangeAspect="1"/>
          </p:cNvPicPr>
          <p:nvPr/>
        </p:nvPicPr>
        <p:blipFill>
          <a:blip r:embed="rId3"/>
          <a:srcRect l="7846" t="5324" r="7692" b="5324"/>
          <a:stretch/>
        </p:blipFill>
        <p:spPr>
          <a:xfrm>
            <a:off x="364742" y="18507"/>
            <a:ext cx="11462515" cy="6820985"/>
          </a:xfrm>
          <a:prstGeom prst="rect">
            <a:avLst/>
          </a:prstGeom>
        </p:spPr>
      </p:pic>
      <p:pic>
        <p:nvPicPr>
          <p:cNvPr id="4" name="Picture 3">
            <a:extLst>
              <a:ext uri="{FF2B5EF4-FFF2-40B4-BE49-F238E27FC236}">
                <a16:creationId xmlns:a16="http://schemas.microsoft.com/office/drawing/2014/main" id="{4B9CE72F-ED90-456A-2C59-FF042F65308F}"/>
              </a:ext>
            </a:extLst>
          </p:cNvPr>
          <p:cNvPicPr>
            <a:picLocks noChangeAspect="1"/>
          </p:cNvPicPr>
          <p:nvPr/>
        </p:nvPicPr>
        <p:blipFill>
          <a:blip r:embed="rId4"/>
          <a:stretch>
            <a:fillRect/>
          </a:stretch>
        </p:blipFill>
        <p:spPr>
          <a:xfrm>
            <a:off x="593733" y="5782264"/>
            <a:ext cx="484094" cy="754231"/>
          </a:xfrm>
          <a:prstGeom prst="rect">
            <a:avLst/>
          </a:prstGeom>
        </p:spPr>
      </p:pic>
    </p:spTree>
    <p:extLst>
      <p:ext uri="{BB962C8B-B14F-4D97-AF65-F5344CB8AC3E}">
        <p14:creationId xmlns:p14="http://schemas.microsoft.com/office/powerpoint/2010/main" val="3254069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F3ED"/>
        </a:solidFill>
        <a:effectLst/>
      </p:bgPr>
    </p:bg>
    <p:spTree>
      <p:nvGrpSpPr>
        <p:cNvPr id="1" name="">
          <a:extLst>
            <a:ext uri="{FF2B5EF4-FFF2-40B4-BE49-F238E27FC236}">
              <a16:creationId xmlns:a16="http://schemas.microsoft.com/office/drawing/2014/main" id="{8A9AAF09-62D2-1E60-43B5-778770599D1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2AEFBE9-24BA-4C73-B569-06EF4E7EAB32}"/>
              </a:ext>
            </a:extLst>
          </p:cNvPr>
          <p:cNvSpPr txBox="1"/>
          <p:nvPr/>
        </p:nvSpPr>
        <p:spPr>
          <a:xfrm>
            <a:off x="183628" y="1776522"/>
            <a:ext cx="5732326" cy="2308324"/>
          </a:xfrm>
          <a:prstGeom prst="rect">
            <a:avLst/>
          </a:prstGeom>
          <a:noFill/>
        </p:spPr>
        <p:txBody>
          <a:bodyPr wrap="square" lIns="91440" tIns="45720" rIns="91440" bIns="45720" rtlCol="0" anchor="t">
            <a:spAutoFit/>
          </a:bodyPr>
          <a:lstStyle/>
          <a:p>
            <a:pPr algn="ctr"/>
            <a:r>
              <a:rPr lang="en-US" sz="3600" dirty="0">
                <a:solidFill>
                  <a:srgbClr val="46554B"/>
                </a:solidFill>
                <a:latin typeface="Arial" panose="020B0604020202020204" pitchFamily="34" charset="0"/>
              </a:rPr>
              <a:t>For more information: </a:t>
            </a:r>
          </a:p>
          <a:p>
            <a:pPr algn="ctr"/>
            <a:r>
              <a:rPr lang="en-US" sz="3600" dirty="0">
                <a:solidFill>
                  <a:srgbClr val="46554B"/>
                </a:solidFill>
                <a:latin typeface="Arial" panose="020B0604020202020204" pitchFamily="34" charset="0"/>
              </a:rPr>
              <a:t>Fill out the donate form at </a:t>
            </a:r>
            <a:r>
              <a:rPr lang="en-US" sz="3600" b="1" dirty="0" err="1">
                <a:solidFill>
                  <a:srgbClr val="46554B"/>
                </a:solidFill>
                <a:latin typeface="Arial" panose="020B0604020202020204" pitchFamily="34" charset="0"/>
              </a:rPr>
              <a:t>HerzogMOScholars.org</a:t>
            </a:r>
            <a:endParaRPr lang="en-US" sz="3600" b="1" dirty="0">
              <a:solidFill>
                <a:srgbClr val="46554B"/>
              </a:solidFill>
              <a:latin typeface="Arial" panose="020B0604020202020204" pitchFamily="34" charset="0"/>
            </a:endParaRPr>
          </a:p>
          <a:p>
            <a:pPr algn="ctr"/>
            <a:endParaRPr lang="en-US" sz="3600" dirty="0">
              <a:solidFill>
                <a:srgbClr val="46554B"/>
              </a:solidFill>
              <a:latin typeface="Arial" panose="020B0604020202020204" pitchFamily="34" charset="0"/>
            </a:endParaRPr>
          </a:p>
        </p:txBody>
      </p:sp>
      <p:cxnSp>
        <p:nvCxnSpPr>
          <p:cNvPr id="7" name="Straight Connector 6">
            <a:extLst>
              <a:ext uri="{FF2B5EF4-FFF2-40B4-BE49-F238E27FC236}">
                <a16:creationId xmlns:a16="http://schemas.microsoft.com/office/drawing/2014/main" id="{B79C220A-9102-F273-64C2-9F52F1167F3D}"/>
              </a:ext>
            </a:extLst>
          </p:cNvPr>
          <p:cNvCxnSpPr/>
          <p:nvPr/>
        </p:nvCxnSpPr>
        <p:spPr>
          <a:xfrm>
            <a:off x="0" y="6655547"/>
            <a:ext cx="12192000" cy="0"/>
          </a:xfrm>
          <a:prstGeom prst="line">
            <a:avLst/>
          </a:prstGeom>
          <a:ln>
            <a:solidFill>
              <a:srgbClr val="BD9D5C"/>
            </a:solidFill>
          </a:ln>
        </p:spPr>
        <p:style>
          <a:lnRef idx="2">
            <a:schemeClr val="accent1"/>
          </a:lnRef>
          <a:fillRef idx="0">
            <a:schemeClr val="accent1"/>
          </a:fillRef>
          <a:effectRef idx="1">
            <a:schemeClr val="accent1"/>
          </a:effectRef>
          <a:fontRef idx="minor">
            <a:schemeClr val="tx1"/>
          </a:fontRef>
        </p:style>
      </p:cxnSp>
      <p:pic>
        <p:nvPicPr>
          <p:cNvPr id="2" name="Picture 1">
            <a:extLst>
              <a:ext uri="{FF2B5EF4-FFF2-40B4-BE49-F238E27FC236}">
                <a16:creationId xmlns:a16="http://schemas.microsoft.com/office/drawing/2014/main" id="{15854665-919E-FC98-0BF1-03E8B2D46621}"/>
              </a:ext>
            </a:extLst>
          </p:cNvPr>
          <p:cNvPicPr>
            <a:picLocks noChangeAspect="1"/>
          </p:cNvPicPr>
          <p:nvPr/>
        </p:nvPicPr>
        <p:blipFill>
          <a:blip r:embed="rId3"/>
          <a:stretch>
            <a:fillRect/>
          </a:stretch>
        </p:blipFill>
        <p:spPr>
          <a:xfrm>
            <a:off x="1858915" y="3927316"/>
            <a:ext cx="2148663" cy="2148663"/>
          </a:xfrm>
          <a:prstGeom prst="rect">
            <a:avLst/>
          </a:prstGeom>
        </p:spPr>
      </p:pic>
      <p:pic>
        <p:nvPicPr>
          <p:cNvPr id="1026" name="Picture 2">
            <a:extLst>
              <a:ext uri="{FF2B5EF4-FFF2-40B4-BE49-F238E27FC236}">
                <a16:creationId xmlns:a16="http://schemas.microsoft.com/office/drawing/2014/main" id="{4932D993-A629-1179-F88C-47AEDCDE1A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3300" y="0"/>
            <a:ext cx="61087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33542A9-1EC4-E33F-DC1B-A53886CC1440}"/>
              </a:ext>
            </a:extLst>
          </p:cNvPr>
          <p:cNvPicPr>
            <a:picLocks noChangeAspect="1"/>
          </p:cNvPicPr>
          <p:nvPr/>
        </p:nvPicPr>
        <p:blipFill>
          <a:blip r:embed="rId5"/>
          <a:stretch>
            <a:fillRect/>
          </a:stretch>
        </p:blipFill>
        <p:spPr>
          <a:xfrm>
            <a:off x="939072" y="341773"/>
            <a:ext cx="3988347" cy="1232297"/>
          </a:xfrm>
          <a:prstGeom prst="rect">
            <a:avLst/>
          </a:prstGeom>
        </p:spPr>
      </p:pic>
      <p:pic>
        <p:nvPicPr>
          <p:cNvPr id="5" name="Picture 4">
            <a:extLst>
              <a:ext uri="{FF2B5EF4-FFF2-40B4-BE49-F238E27FC236}">
                <a16:creationId xmlns:a16="http://schemas.microsoft.com/office/drawing/2014/main" id="{5D9334BA-797C-10C2-0A60-C55FA9CA19D9}"/>
              </a:ext>
            </a:extLst>
          </p:cNvPr>
          <p:cNvPicPr>
            <a:picLocks noChangeAspect="1"/>
          </p:cNvPicPr>
          <p:nvPr/>
        </p:nvPicPr>
        <p:blipFill>
          <a:blip r:embed="rId6"/>
          <a:stretch>
            <a:fillRect/>
          </a:stretch>
        </p:blipFill>
        <p:spPr>
          <a:xfrm>
            <a:off x="286437" y="5698864"/>
            <a:ext cx="484094" cy="754231"/>
          </a:xfrm>
          <a:prstGeom prst="rect">
            <a:avLst/>
          </a:prstGeom>
        </p:spPr>
      </p:pic>
    </p:spTree>
    <p:extLst>
      <p:ext uri="{BB962C8B-B14F-4D97-AF65-F5344CB8AC3E}">
        <p14:creationId xmlns:p14="http://schemas.microsoft.com/office/powerpoint/2010/main" val="3739352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74bb01f3-a549-449e-a5ba-294bb2157087}" enabled="0" method="" siteId="{74bb01f3-a549-449e-a5ba-294bb2157087}" removed="1"/>
</clbl:labelList>
</file>

<file path=docProps/app.xml><?xml version="1.0" encoding="utf-8"?>
<Properties xmlns="http://schemas.openxmlformats.org/officeDocument/2006/extended-properties" xmlns:vt="http://schemas.openxmlformats.org/officeDocument/2006/docPropsVTypes">
  <TotalTime>10729</TotalTime>
  <Words>198</Words>
  <Application>Microsoft Macintosh PowerPoint</Application>
  <PresentationFormat>Widescreen</PresentationFormat>
  <Paragraphs>10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Tony Barmann</dc:creator>
  <cp:lastModifiedBy>Kristi Miller</cp:lastModifiedBy>
  <cp:revision>78</cp:revision>
  <dcterms:created xsi:type="dcterms:W3CDTF">2024-04-15T17:03:05Z</dcterms:created>
  <dcterms:modified xsi:type="dcterms:W3CDTF">2026-07-08T18:42:31Z</dcterms:modified>
</cp:coreProperties>
</file>